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58"/>
  </p:normalViewPr>
  <p:slideViewPr>
    <p:cSldViewPr snapToGrid="0">
      <p:cViewPr varScale="1">
        <p:scale>
          <a:sx n="109" d="100"/>
          <a:sy n="109" d="100"/>
        </p:scale>
        <p:origin x="216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9/8/25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cn/view-image.php?image=242365&amp;picture=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es/cepillo-de-dientes-verde-dental-311373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A1827-92EB-C795-6EE3-D77ADD414C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What: Free Mobile Dental Clinic</a:t>
            </a:r>
            <a:br>
              <a:rPr lang="en-US" sz="4000" dirty="0"/>
            </a:br>
            <a:r>
              <a:rPr lang="en-US" sz="4000" dirty="0"/>
              <a:t>When: Tuesday Sept. 9th from 9</a:t>
            </a:r>
            <a:r>
              <a:rPr lang="en-US" sz="4000" dirty="0">
                <a:sym typeface="Wingdings" panose="05000000000000000000" pitchFamily="2" charset="2"/>
              </a:rPr>
              <a:t>:00-3:00</a:t>
            </a:r>
            <a:br>
              <a:rPr lang="en-US" sz="4000" dirty="0"/>
            </a:br>
            <a:r>
              <a:rPr lang="en-US" sz="4000" dirty="0"/>
              <a:t>Where: Campus Cafeteria (old school Cafeteria)</a:t>
            </a:r>
            <a:br>
              <a:rPr lang="en-US" sz="4000" dirty="0"/>
            </a:br>
            <a:br>
              <a:rPr lang="en-US" sz="4000" dirty="0"/>
            </a:br>
            <a:r>
              <a:rPr lang="en-US" sz="1800" dirty="0">
                <a:solidFill>
                  <a:srgbClr val="FFC000"/>
                </a:solidFill>
              </a:rPr>
              <a:t>Fillings! Cleanings! Check-ups! Exams!</a:t>
            </a:r>
            <a:br>
              <a:rPr lang="en-US" sz="1800" dirty="0">
                <a:solidFill>
                  <a:srgbClr val="FFC000"/>
                </a:solidFill>
              </a:rPr>
            </a:br>
            <a:br>
              <a:rPr lang="en-US" sz="1800" dirty="0">
                <a:solidFill>
                  <a:srgbClr val="FFC000"/>
                </a:solidFill>
              </a:rPr>
            </a:br>
            <a:br>
              <a:rPr lang="en-US" sz="1800" dirty="0"/>
            </a:br>
            <a:r>
              <a:rPr lang="en-US" sz="1800" dirty="0">
                <a:solidFill>
                  <a:srgbClr val="7030A0"/>
                </a:solidFill>
              </a:rPr>
              <a:t>Come see us and show us your beautiful smile!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7F5CB-C4E0-6950-8908-A137B9F0F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065" y="5253078"/>
            <a:ext cx="12203723" cy="1011798"/>
          </a:xfrm>
        </p:spPr>
        <p:txBody>
          <a:bodyPr>
            <a:noAutofit/>
          </a:bodyPr>
          <a:lstStyle/>
          <a:p>
            <a:pPr algn="ctr"/>
            <a:r>
              <a:rPr lang="en-US" sz="2000" dirty="0"/>
              <a:t>This is a free clinic offered by Medical Teams International in collaboration with Warm Springs Managed Care</a:t>
            </a:r>
          </a:p>
          <a:p>
            <a:pPr algn="ctr"/>
            <a:endParaRPr lang="en-US" sz="2000" dirty="0"/>
          </a:p>
        </p:txBody>
      </p:sp>
      <p:pic>
        <p:nvPicPr>
          <p:cNvPr id="7" name="Picture 6" descr="A cartoon tooth giving a thumbs up&#10;&#10;Description automatically generated">
            <a:extLst>
              <a:ext uri="{FF2B5EF4-FFF2-40B4-BE49-F238E27FC236}">
                <a16:creationId xmlns:a16="http://schemas.microsoft.com/office/drawing/2014/main" id="{0928F344-CC92-EB0D-8F33-6FCBA24FC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757031" y="2499514"/>
            <a:ext cx="2080741" cy="1920684"/>
          </a:xfrm>
          <a:prstGeom prst="rect">
            <a:avLst/>
          </a:prstGeom>
        </p:spPr>
      </p:pic>
      <p:pic>
        <p:nvPicPr>
          <p:cNvPr id="9" name="Picture 8" descr="A green toothbrush with white toothpaste on it&#10;&#10;Description automatically generated">
            <a:extLst>
              <a:ext uri="{FF2B5EF4-FFF2-40B4-BE49-F238E27FC236}">
                <a16:creationId xmlns:a16="http://schemas.microsoft.com/office/drawing/2014/main" id="{0437D9AA-2371-C5BA-4ED7-0F4486142C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225745" y="2476500"/>
            <a:ext cx="2807044" cy="140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270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46</TotalTime>
  <Words>65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Wingdings</vt:lpstr>
      <vt:lpstr>Wingdings 2</vt:lpstr>
      <vt:lpstr>Quotable</vt:lpstr>
      <vt:lpstr>What: Free Mobile Dental Clinic When: Tuesday Sept. 9th from 9:00-3:00 Where: Campus Cafeteria (old school Cafeteria)  Fillings! Cleanings! Check-ups! Exams!   Come see us and show us your beautiful smile!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Collins</dc:creator>
  <cp:lastModifiedBy>Mike Collins</cp:lastModifiedBy>
  <cp:revision>8</cp:revision>
  <cp:lastPrinted>2024-08-01T16:53:34Z</cp:lastPrinted>
  <dcterms:created xsi:type="dcterms:W3CDTF">2024-08-01T16:39:53Z</dcterms:created>
  <dcterms:modified xsi:type="dcterms:W3CDTF">2025-09-08T18:24:30Z</dcterms:modified>
</cp:coreProperties>
</file>